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96" r:id="rId1"/>
  </p:sldMasterIdLst>
  <p:notesMasterIdLst>
    <p:notesMasterId r:id="rId25"/>
  </p:notesMasterIdLst>
  <p:sldIdLst>
    <p:sldId id="256" r:id="rId2"/>
    <p:sldId id="257" r:id="rId3"/>
    <p:sldId id="263" r:id="rId4"/>
    <p:sldId id="264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6" r:id="rId19"/>
    <p:sldId id="275" r:id="rId20"/>
    <p:sldId id="277" r:id="rId21"/>
    <p:sldId id="278" r:id="rId22"/>
    <p:sldId id="279" r:id="rId23"/>
    <p:sldId id="280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60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60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60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60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60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60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60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60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6000" kern="1200">
        <a:solidFill>
          <a:schemeClr val="tx1"/>
        </a:solidFill>
        <a:latin typeface="Times New Roman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570" y="-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CD9C9E42-3217-41DE-BFDE-981D616A0A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EA2055-C05D-489C-9970-A3AA0530858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1BDADA-885E-4B1C-8F00-28848DE3D23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pPr>
              <a:defRPr/>
            </a:pPr>
            <a:fld id="{7963092B-0206-4D28-9D2F-FE29E534E26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53765A-6F81-4A74-B8F8-FE8E746675D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DE63B2-055A-48C1-A934-78B7951F764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35C278-172D-4A79-B967-7C3333A572D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C7DD8F-8C1E-4DA8-B285-CF7EA0AF95D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518E37-DF2F-4098-9723-9677A904C2C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F51B7D-C34E-41BB-8AD8-BA18B0C5AD2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8E297C-2398-430B-B0F6-04D87F78369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BE2AC0-9AEE-4F48-9797-CBD0E4B4CB1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1C3823D2-40CB-4455-84FF-F9ECF0BD0B3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09600"/>
            <a:ext cx="7772400" cy="5638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AGE RELATED PERSONAL CHARACTERISTICS AND THEIR IMPACT ON ENTREPRENEURIAL LEADERSHIP AND CHANGE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>Beverage Business Institute</a:t>
            </a:r>
            <a:r>
              <a:rPr lang="en-US" sz="4400" dirty="0" smtClean="0"/>
              <a:t/>
            </a:r>
            <a:br>
              <a:rPr lang="en-US" sz="4400" dirty="0" smtClean="0"/>
            </a:br>
            <a:endParaRPr lang="en-US" sz="4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SCAT - VERBAL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4">
              <a:buFontTx/>
              <a:buNone/>
            </a:pPr>
            <a:endParaRPr lang="en-US" sz="3200" b="1" u="sng" smtClean="0"/>
          </a:p>
          <a:p>
            <a:pPr lvl="4">
              <a:buFontTx/>
              <a:buNone/>
            </a:pPr>
            <a:r>
              <a:rPr lang="en-US" sz="3200" b="1" u="sng" smtClean="0"/>
              <a:t>0			8		20</a:t>
            </a:r>
          </a:p>
          <a:p>
            <a:pPr lvl="4">
              <a:buFontTx/>
              <a:buNone/>
            </a:pPr>
            <a:endParaRPr lang="en-US" sz="3200" b="1" u="sng" smtClean="0"/>
          </a:p>
          <a:p>
            <a:pPr lvl="4">
              <a:buFontTx/>
              <a:buNone/>
            </a:pPr>
            <a:r>
              <a:rPr lang="en-US" sz="3200" smtClean="0"/>
              <a:t>47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SCAT - VERBAL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smtClean="0"/>
          </a:p>
          <a:p>
            <a:pPr>
              <a:buFontTx/>
              <a:buNone/>
            </a:pPr>
            <a:r>
              <a:rPr lang="en-US" smtClean="0"/>
              <a:t>			</a:t>
            </a:r>
            <a:r>
              <a:rPr lang="en-US" b="1" u="sng" smtClean="0"/>
              <a:t>0		8		20</a:t>
            </a:r>
          </a:p>
          <a:p>
            <a:pPr>
              <a:buFontTx/>
              <a:buNone/>
            </a:pPr>
            <a:endParaRPr lang="en-US" b="1" u="sng" smtClean="0"/>
          </a:p>
          <a:p>
            <a:pPr>
              <a:buFontTx/>
              <a:buNone/>
            </a:pPr>
            <a:r>
              <a:rPr lang="en-US" smtClean="0"/>
              <a:t>                  47		64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SCAT - VERBAL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smtClean="0"/>
          </a:p>
          <a:p>
            <a:pPr>
              <a:buFontTx/>
              <a:buNone/>
            </a:pPr>
            <a:r>
              <a:rPr lang="en-US" smtClean="0"/>
              <a:t>			</a:t>
            </a:r>
            <a:r>
              <a:rPr lang="en-US" b="1" u="sng" smtClean="0"/>
              <a:t>0		8		20</a:t>
            </a:r>
          </a:p>
          <a:p>
            <a:pPr>
              <a:buFontTx/>
              <a:buNone/>
            </a:pPr>
            <a:endParaRPr lang="en-US" b="1" u="sng" smtClean="0"/>
          </a:p>
          <a:p>
            <a:pPr>
              <a:buFontTx/>
              <a:buNone/>
            </a:pPr>
            <a:r>
              <a:rPr lang="en-US" smtClean="0"/>
              <a:t>                  47		64		69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SARNOFF ADVANCEMENT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smtClean="0"/>
          </a:p>
          <a:p>
            <a:pPr>
              <a:buFontTx/>
              <a:buNone/>
            </a:pPr>
            <a:r>
              <a:rPr lang="en-US" smtClean="0"/>
              <a:t>			</a:t>
            </a:r>
            <a:r>
              <a:rPr lang="en-US" b="1" u="sng" smtClean="0"/>
              <a:t>0		8		20</a:t>
            </a:r>
          </a:p>
          <a:p>
            <a:pPr>
              <a:buFontTx/>
              <a:buNone/>
            </a:pPr>
            <a:endParaRPr lang="en-US" b="1" u="sng" smtClean="0"/>
          </a:p>
          <a:p>
            <a:pPr>
              <a:buFontTx/>
              <a:buNone/>
            </a:pPr>
            <a:r>
              <a:rPr lang="en-US" b="1" smtClean="0"/>
              <a:t>                  51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SARNOFF ADVANCEMENT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smtClean="0"/>
          </a:p>
          <a:p>
            <a:pPr>
              <a:buFontTx/>
              <a:buNone/>
            </a:pPr>
            <a:r>
              <a:rPr lang="en-US" smtClean="0"/>
              <a:t>			</a:t>
            </a:r>
            <a:r>
              <a:rPr lang="en-US" b="1" u="sng" smtClean="0"/>
              <a:t>0		8		20</a:t>
            </a:r>
            <a:endParaRPr lang="en-US" smtClean="0"/>
          </a:p>
          <a:p>
            <a:pPr>
              <a:buFontTx/>
              <a:buNone/>
            </a:pPr>
            <a:endParaRPr lang="en-US" smtClean="0"/>
          </a:p>
          <a:p>
            <a:pPr>
              <a:buFontTx/>
              <a:buNone/>
            </a:pPr>
            <a:r>
              <a:rPr lang="en-US" smtClean="0"/>
              <a:t>			51		28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SARNOFF ADVANCEMENT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smtClean="0"/>
          </a:p>
          <a:p>
            <a:pPr>
              <a:buFontTx/>
              <a:buNone/>
            </a:pPr>
            <a:r>
              <a:rPr lang="en-US" smtClean="0"/>
              <a:t>			</a:t>
            </a:r>
            <a:r>
              <a:rPr lang="en-US" b="1" u="sng" smtClean="0"/>
              <a:t>0		8		20</a:t>
            </a:r>
          </a:p>
          <a:p>
            <a:pPr>
              <a:buFontTx/>
              <a:buNone/>
            </a:pPr>
            <a:endParaRPr lang="en-US" b="1" u="sng" smtClean="0"/>
          </a:p>
          <a:p>
            <a:pPr>
              <a:buFontTx/>
              <a:buNone/>
            </a:pPr>
            <a:r>
              <a:rPr lang="en-US" smtClean="0"/>
              <a:t>                  51		28		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EDWARDS PERSONAL PREFERENCE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smtClean="0"/>
          </a:p>
          <a:p>
            <a:pPr algn="ctr">
              <a:buFontTx/>
              <a:buNone/>
            </a:pPr>
            <a:r>
              <a:rPr lang="en-US" smtClean="0"/>
              <a:t>ACHIEVEMENT</a:t>
            </a:r>
          </a:p>
          <a:p>
            <a:pPr>
              <a:buFontTx/>
              <a:buNone/>
            </a:pPr>
            <a:r>
              <a:rPr lang="en-US" smtClean="0"/>
              <a:t>			</a:t>
            </a:r>
            <a:r>
              <a:rPr lang="en-US" b="1" u="sng" smtClean="0"/>
              <a:t>0		8		20</a:t>
            </a:r>
          </a:p>
          <a:p>
            <a:pPr>
              <a:buFontTx/>
              <a:buNone/>
            </a:pPr>
            <a:endParaRPr lang="en-US" b="1" u="sng" smtClean="0"/>
          </a:p>
          <a:p>
            <a:pPr>
              <a:buFontTx/>
              <a:buNone/>
            </a:pPr>
            <a:r>
              <a:rPr lang="en-US" b="1" smtClean="0"/>
              <a:t>                  62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EDWARDS PERSONAL PREFERENCE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  <a:p>
            <a:pPr algn="ctr">
              <a:buFontTx/>
              <a:buNone/>
            </a:pPr>
            <a:r>
              <a:rPr lang="en-US" smtClean="0"/>
              <a:t>ACHIEVEMENT</a:t>
            </a:r>
          </a:p>
          <a:p>
            <a:pPr>
              <a:buFontTx/>
              <a:buNone/>
            </a:pPr>
            <a:r>
              <a:rPr lang="en-US" smtClean="0"/>
              <a:t>			</a:t>
            </a:r>
            <a:r>
              <a:rPr lang="en-US" b="1" u="sng" smtClean="0"/>
              <a:t>0		8		20</a:t>
            </a:r>
          </a:p>
          <a:p>
            <a:pPr>
              <a:buFontTx/>
              <a:buNone/>
            </a:pPr>
            <a:endParaRPr lang="en-US" b="1" u="sng" smtClean="0"/>
          </a:p>
          <a:p>
            <a:pPr>
              <a:buFontTx/>
              <a:buNone/>
            </a:pPr>
            <a:r>
              <a:rPr lang="en-US" smtClean="0"/>
              <a:t>                 62		81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EDWARDS PERSONAL PREFERENCE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  <a:p>
            <a:pPr algn="ctr">
              <a:buFontTx/>
              <a:buNone/>
            </a:pPr>
            <a:r>
              <a:rPr lang="en-US" smtClean="0"/>
              <a:t>ACHIEVEMENT</a:t>
            </a:r>
          </a:p>
          <a:p>
            <a:pPr>
              <a:buFontTx/>
              <a:buNone/>
            </a:pPr>
            <a:r>
              <a:rPr lang="en-US" smtClean="0"/>
              <a:t>			</a:t>
            </a:r>
            <a:r>
              <a:rPr lang="en-US" b="1" u="sng" smtClean="0"/>
              <a:t>0		8		20</a:t>
            </a:r>
          </a:p>
          <a:p>
            <a:pPr>
              <a:buFontTx/>
              <a:buNone/>
            </a:pPr>
            <a:endParaRPr lang="en-US" b="1" u="sng" smtClean="0"/>
          </a:p>
          <a:p>
            <a:pPr>
              <a:buFontTx/>
              <a:buNone/>
            </a:pPr>
            <a:r>
              <a:rPr lang="en-US" smtClean="0"/>
              <a:t>                 62		81		82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EDWARDS PERSONAL PREFERENCE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smtClean="0"/>
          </a:p>
          <a:p>
            <a:pPr algn="ctr">
              <a:buFontTx/>
              <a:buNone/>
            </a:pPr>
            <a:r>
              <a:rPr lang="en-US" smtClean="0"/>
              <a:t>AUTONOMY</a:t>
            </a:r>
          </a:p>
          <a:p>
            <a:pPr>
              <a:buFontTx/>
              <a:buNone/>
            </a:pPr>
            <a:r>
              <a:rPr lang="en-US" smtClean="0"/>
              <a:t>			</a:t>
            </a:r>
            <a:r>
              <a:rPr lang="en-US" b="1" u="sng" smtClean="0"/>
              <a:t>0		8		20</a:t>
            </a:r>
          </a:p>
          <a:p>
            <a:pPr>
              <a:buFontTx/>
              <a:buNone/>
            </a:pPr>
            <a:endParaRPr lang="en-US" b="1" u="sng" smtClean="0"/>
          </a:p>
          <a:p>
            <a:pPr>
              <a:buFontTx/>
              <a:buNone/>
            </a:pPr>
            <a:r>
              <a:rPr lang="en-US" smtClean="0"/>
              <a:t>                 53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EDWARDS PERSONAL PREFERENCE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smtClean="0"/>
          </a:p>
          <a:p>
            <a:pPr algn="ctr">
              <a:buFontTx/>
              <a:buNone/>
            </a:pPr>
            <a:r>
              <a:rPr lang="en-US" smtClean="0"/>
              <a:t>AUTONOMY</a:t>
            </a:r>
          </a:p>
          <a:p>
            <a:pPr>
              <a:buFontTx/>
              <a:buNone/>
            </a:pPr>
            <a:r>
              <a:rPr lang="en-US" smtClean="0"/>
              <a:t>			</a:t>
            </a:r>
            <a:r>
              <a:rPr lang="en-US" b="1" u="sng" smtClean="0"/>
              <a:t>0		8		20</a:t>
            </a:r>
          </a:p>
          <a:p>
            <a:pPr>
              <a:buFontTx/>
              <a:buNone/>
            </a:pPr>
            <a:endParaRPr lang="en-US" b="1" u="sng" smtClean="0"/>
          </a:p>
          <a:p>
            <a:pPr>
              <a:buFontTx/>
              <a:buNone/>
            </a:pPr>
            <a:r>
              <a:rPr lang="en-US" smtClean="0"/>
              <a:t>                  53		71</a:t>
            </a:r>
            <a:endParaRPr lang="en-US" b="1" u="sng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EDWARDS PERSONAL PREFERENCE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  <a:p>
            <a:pPr algn="ctr">
              <a:buFontTx/>
              <a:buNone/>
            </a:pPr>
            <a:r>
              <a:rPr lang="en-US" smtClean="0"/>
              <a:t>AUTONOMY</a:t>
            </a:r>
          </a:p>
          <a:p>
            <a:pPr>
              <a:buFontTx/>
              <a:buNone/>
            </a:pPr>
            <a:r>
              <a:rPr lang="en-US" smtClean="0"/>
              <a:t>			</a:t>
            </a:r>
            <a:r>
              <a:rPr lang="en-US" b="1" u="sng" smtClean="0"/>
              <a:t>0		8		20</a:t>
            </a:r>
          </a:p>
          <a:p>
            <a:pPr>
              <a:buFontTx/>
              <a:buNone/>
            </a:pPr>
            <a:endParaRPr lang="en-US" b="1" u="sng" smtClean="0"/>
          </a:p>
          <a:p>
            <a:pPr>
              <a:buFontTx/>
              <a:buNone/>
            </a:pPr>
            <a:r>
              <a:rPr lang="en-US" smtClean="0"/>
              <a:t>			53		71		85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EDWARDS PERSONAL PREFERENCE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smtClean="0"/>
          </a:p>
          <a:p>
            <a:pPr algn="ctr">
              <a:buFontTx/>
              <a:buNone/>
            </a:pPr>
            <a:r>
              <a:rPr lang="en-US" smtClean="0"/>
              <a:t>AFFILIATION</a:t>
            </a:r>
          </a:p>
          <a:p>
            <a:pPr>
              <a:buFontTx/>
              <a:buNone/>
            </a:pPr>
            <a:r>
              <a:rPr lang="en-US" smtClean="0"/>
              <a:t>			</a:t>
            </a:r>
            <a:r>
              <a:rPr lang="en-US" b="1" u="sng" smtClean="0"/>
              <a:t>0		8		20</a:t>
            </a:r>
          </a:p>
          <a:p>
            <a:pPr>
              <a:buFontTx/>
              <a:buNone/>
            </a:pPr>
            <a:endParaRPr lang="en-US" b="1" u="sng" smtClean="0"/>
          </a:p>
          <a:p>
            <a:pPr>
              <a:buFontTx/>
              <a:buNone/>
            </a:pPr>
            <a:r>
              <a:rPr lang="en-US" smtClean="0"/>
              <a:t>                  61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EDWARDS PERSONAL PREFERENCE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  <a:p>
            <a:pPr algn="ctr">
              <a:buFontTx/>
              <a:buNone/>
            </a:pPr>
            <a:r>
              <a:rPr lang="en-US" smtClean="0"/>
              <a:t>AFFILIATION</a:t>
            </a:r>
          </a:p>
          <a:p>
            <a:pPr>
              <a:buFontTx/>
              <a:buNone/>
            </a:pPr>
            <a:r>
              <a:rPr lang="en-US" smtClean="0"/>
              <a:t>			</a:t>
            </a:r>
            <a:r>
              <a:rPr lang="en-US" b="1" u="sng" smtClean="0"/>
              <a:t>0		8		20</a:t>
            </a:r>
          </a:p>
          <a:p>
            <a:pPr>
              <a:buFontTx/>
              <a:buNone/>
            </a:pPr>
            <a:endParaRPr lang="en-US" b="1" u="sng" smtClean="0"/>
          </a:p>
          <a:p>
            <a:pPr>
              <a:buFontTx/>
              <a:buNone/>
            </a:pPr>
            <a:r>
              <a:rPr lang="en-US" smtClean="0"/>
              <a:t>                  61		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EDWARDS PERSONAL PREFERENCE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smtClean="0"/>
          </a:p>
          <a:p>
            <a:pPr algn="ctr">
              <a:buFontTx/>
              <a:buNone/>
            </a:pPr>
            <a:r>
              <a:rPr lang="en-US" smtClean="0"/>
              <a:t>AFFILIATION</a:t>
            </a:r>
          </a:p>
          <a:p>
            <a:pPr>
              <a:buFontTx/>
              <a:buNone/>
            </a:pPr>
            <a:r>
              <a:rPr lang="en-US" smtClean="0"/>
              <a:t>			</a:t>
            </a:r>
            <a:r>
              <a:rPr lang="en-US" b="1" u="sng" smtClean="0"/>
              <a:t>0		8		20</a:t>
            </a:r>
            <a:endParaRPr lang="en-US" smtClean="0"/>
          </a:p>
          <a:p>
            <a:pPr>
              <a:buFontTx/>
              <a:buNone/>
            </a:pPr>
            <a:endParaRPr lang="en-US" smtClean="0"/>
          </a:p>
          <a:p>
            <a:pPr>
              <a:buFontTx/>
              <a:buNone/>
            </a:pPr>
            <a:r>
              <a:rPr lang="en-US" smtClean="0"/>
              <a:t>                  61		38		36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EDWARDS PERSONAL PREFERENCE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  <a:p>
            <a:pPr algn="ctr">
              <a:buFontTx/>
              <a:buNone/>
            </a:pPr>
            <a:r>
              <a:rPr lang="en-US" smtClean="0"/>
              <a:t>AGGRESSION</a:t>
            </a:r>
          </a:p>
          <a:p>
            <a:pPr>
              <a:buFontTx/>
              <a:buNone/>
            </a:pPr>
            <a:r>
              <a:rPr lang="en-US" smtClean="0"/>
              <a:t>			</a:t>
            </a:r>
            <a:r>
              <a:rPr lang="en-US" b="1" u="sng" smtClean="0"/>
              <a:t>0		8		20</a:t>
            </a:r>
          </a:p>
          <a:p>
            <a:pPr>
              <a:buFontTx/>
              <a:buNone/>
            </a:pPr>
            <a:endParaRPr lang="en-US" b="1" u="sng" smtClean="0"/>
          </a:p>
          <a:p>
            <a:pPr>
              <a:buFontTx/>
              <a:buNone/>
            </a:pPr>
            <a:r>
              <a:rPr lang="en-US" smtClean="0"/>
              <a:t>                  55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EDWARDS PERSONAL PREFERENCE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  <a:p>
            <a:pPr algn="ctr">
              <a:buFontTx/>
              <a:buNone/>
            </a:pPr>
            <a:r>
              <a:rPr lang="en-US" smtClean="0"/>
              <a:t>AGGRESSION</a:t>
            </a:r>
          </a:p>
          <a:p>
            <a:pPr>
              <a:buFontTx/>
              <a:buNone/>
            </a:pPr>
            <a:r>
              <a:rPr lang="en-US" smtClean="0"/>
              <a:t>			</a:t>
            </a:r>
            <a:r>
              <a:rPr lang="en-US" b="1" u="sng" smtClean="0"/>
              <a:t>0		8		20</a:t>
            </a:r>
          </a:p>
          <a:p>
            <a:pPr>
              <a:buFontTx/>
              <a:buNone/>
            </a:pPr>
            <a:endParaRPr lang="en-US" b="1" u="sng" smtClean="0"/>
          </a:p>
          <a:p>
            <a:pPr>
              <a:buFontTx/>
              <a:buNone/>
            </a:pPr>
            <a:r>
              <a:rPr lang="en-US" smtClean="0"/>
              <a:t>                  55		61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EDWARDS PERSONAL PREFERENCE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smtClean="0"/>
          </a:p>
          <a:p>
            <a:pPr algn="ctr">
              <a:buFontTx/>
              <a:buNone/>
            </a:pPr>
            <a:r>
              <a:rPr lang="en-US" smtClean="0"/>
              <a:t>AGGRESSION</a:t>
            </a:r>
          </a:p>
          <a:p>
            <a:pPr>
              <a:buFontTx/>
              <a:buNone/>
            </a:pPr>
            <a:r>
              <a:rPr lang="en-US" smtClean="0"/>
              <a:t>			</a:t>
            </a:r>
            <a:r>
              <a:rPr lang="en-US" b="1" u="sng" smtClean="0"/>
              <a:t>0		8		20</a:t>
            </a:r>
            <a:endParaRPr lang="en-US" smtClean="0"/>
          </a:p>
          <a:p>
            <a:pPr>
              <a:buFontTx/>
              <a:buNone/>
            </a:pPr>
            <a:endParaRPr lang="en-US" smtClean="0"/>
          </a:p>
          <a:p>
            <a:pPr>
              <a:buFontTx/>
              <a:buNone/>
            </a:pPr>
            <a:r>
              <a:rPr lang="en-US" smtClean="0"/>
              <a:t>			55		61		68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EDWARDS PERSONAL PREFERENCE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  <a:p>
            <a:pPr algn="ctr">
              <a:buFontTx/>
              <a:buNone/>
            </a:pPr>
            <a:r>
              <a:rPr lang="en-US" smtClean="0"/>
              <a:t>INTRACEPTION</a:t>
            </a:r>
          </a:p>
          <a:p>
            <a:pPr>
              <a:buFontTx/>
              <a:buNone/>
            </a:pPr>
            <a:r>
              <a:rPr lang="en-US" smtClean="0"/>
              <a:t>			</a:t>
            </a:r>
            <a:r>
              <a:rPr lang="en-US" b="1" u="sng" smtClean="0"/>
              <a:t>0		8		20</a:t>
            </a:r>
          </a:p>
          <a:p>
            <a:pPr>
              <a:buFontTx/>
              <a:buNone/>
            </a:pPr>
            <a:endParaRPr lang="en-US" b="1" u="sng" smtClean="0"/>
          </a:p>
          <a:p>
            <a:pPr>
              <a:buFontTx/>
              <a:buNone/>
            </a:pPr>
            <a:r>
              <a:rPr lang="en-US" smtClean="0"/>
              <a:t>                  35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EDWARDS PERSONAL PREFERENCE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smtClean="0"/>
          </a:p>
          <a:p>
            <a:pPr algn="ctr">
              <a:buFontTx/>
              <a:buNone/>
            </a:pPr>
            <a:r>
              <a:rPr lang="en-US" smtClean="0"/>
              <a:t>INTRACEPTION</a:t>
            </a:r>
          </a:p>
          <a:p>
            <a:pPr>
              <a:buFontTx/>
              <a:buNone/>
            </a:pPr>
            <a:r>
              <a:rPr lang="en-US" smtClean="0"/>
              <a:t>			</a:t>
            </a:r>
            <a:r>
              <a:rPr lang="en-US" b="1" u="sng" smtClean="0"/>
              <a:t>0		8		20</a:t>
            </a:r>
          </a:p>
          <a:p>
            <a:pPr>
              <a:buFontTx/>
              <a:buNone/>
            </a:pPr>
            <a:endParaRPr lang="en-US" b="1" u="sng" smtClean="0"/>
          </a:p>
          <a:p>
            <a:pPr>
              <a:buFontTx/>
              <a:buNone/>
            </a:pPr>
            <a:r>
              <a:rPr lang="en-US" smtClean="0"/>
              <a:t>                  35		31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EDWARDS PERSONAL PREFERENCE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smtClean="0"/>
          </a:p>
          <a:p>
            <a:pPr algn="ctr">
              <a:buFontTx/>
              <a:buNone/>
            </a:pPr>
            <a:r>
              <a:rPr lang="en-US" smtClean="0"/>
              <a:t>INTRACEPTION</a:t>
            </a:r>
          </a:p>
          <a:p>
            <a:pPr>
              <a:buFontTx/>
              <a:buNone/>
            </a:pPr>
            <a:r>
              <a:rPr lang="en-US" smtClean="0"/>
              <a:t>			</a:t>
            </a:r>
            <a:r>
              <a:rPr lang="en-US" b="1" u="sng" smtClean="0"/>
              <a:t>0		8		20</a:t>
            </a:r>
            <a:endParaRPr lang="en-US" smtClean="0"/>
          </a:p>
          <a:p>
            <a:pPr>
              <a:buFontTx/>
              <a:buNone/>
            </a:pPr>
            <a:endParaRPr lang="en-US" smtClean="0"/>
          </a:p>
          <a:p>
            <a:pPr>
              <a:buFontTx/>
              <a:buNone/>
            </a:pPr>
            <a:r>
              <a:rPr lang="en-US" smtClean="0"/>
              <a:t>			35		31		28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mtClean="0"/>
              <a:t>			</a:t>
            </a:r>
            <a:r>
              <a:rPr lang="en-US" b="1" u="sng" smtClean="0"/>
              <a:t>0		8		20</a:t>
            </a:r>
          </a:p>
          <a:p>
            <a:r>
              <a:rPr lang="en-US" smtClean="0"/>
              <a:t>SCAT	47		64		69</a:t>
            </a:r>
          </a:p>
          <a:p>
            <a:r>
              <a:rPr lang="en-US" smtClean="0"/>
              <a:t>S.A.	51		28		8</a:t>
            </a:r>
          </a:p>
          <a:p>
            <a:r>
              <a:rPr lang="en-US" smtClean="0"/>
              <a:t>ACH.	62		81		82</a:t>
            </a:r>
          </a:p>
          <a:p>
            <a:r>
              <a:rPr lang="en-US" smtClean="0"/>
              <a:t>AUT.	53		71		85</a:t>
            </a:r>
          </a:p>
          <a:p>
            <a:r>
              <a:rPr lang="en-US" smtClean="0"/>
              <a:t>AFF.	61		38		36</a:t>
            </a:r>
          </a:p>
          <a:p>
            <a:r>
              <a:rPr lang="en-US" smtClean="0"/>
              <a:t>AGG.	55		61		68</a:t>
            </a:r>
          </a:p>
          <a:p>
            <a:r>
              <a:rPr lang="en-US" smtClean="0"/>
              <a:t>INTRA.	35		31		28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248</TotalTime>
  <Words>89</Words>
  <Application>Microsoft Office PowerPoint</Application>
  <PresentationFormat>On-screen Show (4:3)</PresentationFormat>
  <Paragraphs>130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Apex</vt:lpstr>
      <vt:lpstr>AGE RELATED PERSONAL CHARACTERISTICS AND THEIR IMPACT ON ENTREPRENEURIAL LEADERSHIP AND CHANGE  Beverage Business Institute </vt:lpstr>
      <vt:lpstr>SCAT - VERBAL</vt:lpstr>
      <vt:lpstr>SCAT - VERBAL</vt:lpstr>
      <vt:lpstr>SCAT - VERBAL</vt:lpstr>
      <vt:lpstr>SARNOFF ADVANCEMENT</vt:lpstr>
      <vt:lpstr>SARNOFF ADVANCEMENT</vt:lpstr>
      <vt:lpstr>SARNOFF ADVANCEMENT</vt:lpstr>
      <vt:lpstr>EDWARDS PERSONAL PREFERENCE</vt:lpstr>
      <vt:lpstr>EDWARDS PERSONAL PREFERENCE</vt:lpstr>
      <vt:lpstr>EDWARDS PERSONAL PREFERENCE</vt:lpstr>
      <vt:lpstr>EDWARDS PERSONAL PREFERENCE</vt:lpstr>
      <vt:lpstr>EDWARDS PERSONAL PREFERENCE</vt:lpstr>
      <vt:lpstr>EDWARDS PERSONAL PREFERENCE</vt:lpstr>
      <vt:lpstr>EDWARDS PERSONAL PREFERENCE</vt:lpstr>
      <vt:lpstr>EDWARDS PERSONAL PREFERENCE</vt:lpstr>
      <vt:lpstr>EDWARDS PERSONAL PREFERENCE</vt:lpstr>
      <vt:lpstr>EDWARDS PERSONAL PREFERENCE</vt:lpstr>
      <vt:lpstr>EDWARDS PERSONAL PREFERENCE</vt:lpstr>
      <vt:lpstr>EDWARDS PERSONAL PREFERENCE</vt:lpstr>
      <vt:lpstr>EDWARDS PERSONAL PREFERENCE</vt:lpstr>
      <vt:lpstr>EDWARDS PERSONAL PREFERENCE</vt:lpstr>
      <vt:lpstr>EDWARDS PERSONAL PREFERENCE</vt:lpstr>
      <vt:lpstr>SUMMARY</vt:lpstr>
    </vt:vector>
  </TitlesOfParts>
  <Company>Accu-Typing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 RELATED PERSONAL CHARACTERISTICS AND THEIR IMPACT ON LEADERSHIP AND CHANGE</dc:title>
  <dc:creator>Saundra S. Francis</dc:creator>
  <cp:lastModifiedBy>College of Business</cp:lastModifiedBy>
  <cp:revision>13</cp:revision>
  <dcterms:created xsi:type="dcterms:W3CDTF">2098-08-14T03:18:53Z</dcterms:created>
  <dcterms:modified xsi:type="dcterms:W3CDTF">2012-06-15T20:44:41Z</dcterms:modified>
</cp:coreProperties>
</file>